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Чугунова, д. 15а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891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от 03.10.2018г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3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01.10.2019г. составит 43,82*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2018 календарный год составил 103,94% </a:t>
            </a:r>
          </a:p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http://www.rosstat.gov.ru/wps/wcm/connect/rosstat_main/rosstat/ru/statistics/tariffs/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«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124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Мамонтова Елена</cp:lastModifiedBy>
  <cp:revision>47</cp:revision>
  <cp:lastPrinted>2019-09-16T13:13:24Z</cp:lastPrinted>
  <dcterms:created xsi:type="dcterms:W3CDTF">2017-09-10T09:08:54Z</dcterms:created>
  <dcterms:modified xsi:type="dcterms:W3CDTF">2019-10-11T07:55:40Z</dcterms:modified>
</cp:coreProperties>
</file>